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96"/>
    <p:restoredTop sz="96024"/>
  </p:normalViewPr>
  <p:slideViewPr>
    <p:cSldViewPr snapToGrid="0">
      <p:cViewPr varScale="1">
        <p:scale>
          <a:sx n="74" d="100"/>
          <a:sy n="74" d="100"/>
        </p:scale>
        <p:origin x="3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C74E7F-EC8A-4B02-7234-34722F304A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AE31D0B-9417-5FF7-DC10-B925FEC809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0382B4E-C224-DB74-F843-8DDBC9233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64FB4-201A-8B4F-AD15-30B1516DF340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856C51-A0C0-CAA3-8940-72DD72234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70136F-E08B-A0FF-6DC7-CBCF8DFDD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FEF4-E43A-9D41-918A-5907157BF3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537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8FF8D6-0543-DFF4-4A98-18C2F2C75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F7AC67-9878-632F-A393-418CB5F6A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95B13F-360A-3819-F7A8-7A6B1108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64FB4-201A-8B4F-AD15-30B1516DF340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416E45-1E20-CB38-4217-EE37F35F9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5E2EB1C-A5BC-F9C2-9D7B-D9AC9E2B7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FEF4-E43A-9D41-918A-5907157BF3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7015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723DA54-3B1B-9DA2-8395-86A49E9B8C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5FE7655-BAFF-5BBD-B396-FB658A77EF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43FCEE-6C27-4B28-7780-145F5E774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64FB4-201A-8B4F-AD15-30B1516DF340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BDCC8D-1382-5142-651B-DB0CC6AEC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A2DDF1-9390-5DC5-3105-E820877E8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FEF4-E43A-9D41-918A-5907157BF3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75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26EDFC-6F66-2951-ECD0-A71783AC4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E345D65-603F-DBC6-A604-AFDFA8687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17686C-19ED-BDCA-099F-E5C3C118F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64FB4-201A-8B4F-AD15-30B1516DF340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345027-F67E-14F9-79E9-4E1D013DD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FF8A64-0F65-6BD6-8D8D-D35AE3EB8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FEF4-E43A-9D41-918A-5907157BF3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360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F1FF84-649D-7011-797A-2C7F83899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B96D67-C19F-1A2A-B3BC-D8E78BFECE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C91E73-EAD1-56D6-1906-F011870D8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64FB4-201A-8B4F-AD15-30B1516DF340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BFBAF0-E029-020A-B5B8-73E84635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E9B582-A1D1-B1C4-6A96-07B9EB5CA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FEF4-E43A-9D41-918A-5907157BF3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236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1938DA-C908-2228-37D3-70F52BDD9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F7C023-5D08-0F8A-72A7-D398C0CB01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56C6A08-12E1-B114-383A-B1A6074DEF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C28C618-41CF-7B7D-F2B5-B3D32E20A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64FB4-201A-8B4F-AD15-30B1516DF340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6FE6EE-0BCB-B4A8-4603-6BB1A155D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7BA3B7-FBD4-F402-9448-B7A6C1461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FEF4-E43A-9D41-918A-5907157BF3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6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58EA73-53AB-48BC-6E22-CA312E13A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E30B6AC-3F83-E6CB-2A5C-BB015ACC1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DA204E8-B983-895A-D359-052BE9A730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F43B008-4151-622D-6BC0-923AE8DE58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849C28D-45A2-9BBF-C0C0-848D4D7077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2A324FB-7FE3-7E5A-B8B4-58C08D3A3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64FB4-201A-8B4F-AD15-30B1516DF340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9DB8486-88B7-10FC-71D6-F83E0007F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8A4E811-3CE4-8C82-09D2-91BB72199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FEF4-E43A-9D41-918A-5907157BF3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6292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FF8011-53F0-B7ED-4797-04AEAD598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4DA148-6430-13D0-70E5-D56870BA9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64FB4-201A-8B4F-AD15-30B1516DF340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887C290-897E-9A74-8931-17946F095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3AD93C6-5364-5219-C64C-FC50CDD96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FEF4-E43A-9D41-918A-5907157BF3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51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838783B-5611-E231-144D-EBB35A8E5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64FB4-201A-8B4F-AD15-30B1516DF340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00C6F4E-6CDE-9A03-B76C-3A63BF34E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28092F8-16C0-8684-EC6E-59233B954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FEF4-E43A-9D41-918A-5907157BF3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1668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D2EA26-5B76-81F6-7738-75EA7D08F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39F8F8-C35B-BB30-5FFB-D03CD2D18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75A6384-4B12-A4B2-59AB-2D04494D16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6AF61F-3647-4B63-D880-9D99B5D59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64FB4-201A-8B4F-AD15-30B1516DF340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A759680-2B29-848E-9504-94624F7B5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A77650-C2A6-CB29-FEFF-95C3AFD0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FEF4-E43A-9D41-918A-5907157BF3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89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1E5FA5-8E3D-20E4-492A-83CACE1E7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A8B9CA1-9770-070B-2789-E5A806E32B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CD45EA5-5A50-BA46-03D5-B14B33EAE2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C3E1D5D-9975-2AAC-EEBF-B00F3D72B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64FB4-201A-8B4F-AD15-30B1516DF340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66E71C1-EB60-87AC-1901-8D8683BC4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2CF67DB-D04F-AF29-9A34-6619396C6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CFEF4-E43A-9D41-918A-5907157BF3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2462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0BF55ED-A6A8-6AC4-3F9F-3BF8CBE06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3E981DA-8185-B93D-609D-9E6F65D59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D28E97-4B2F-C9D4-A590-D010FE7522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64FB4-201A-8B4F-AD15-30B1516DF340}" type="datetimeFigureOut">
              <a:rPr kumimoji="1" lang="ja-JP" altLang="en-US" smtClean="0"/>
              <a:t>2026/4/12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1B577B-1AB8-89A1-0F4B-CFCF906439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B79F52-46C9-D56C-8A8D-4355D6E64C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CFEF4-E43A-9D41-918A-5907157BF3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695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5A692711-199C-9C94-F12A-CC2303C00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ja-JP" b="1" dirty="0"/>
              <a:t>2025</a:t>
            </a:r>
            <a:r>
              <a:rPr lang="ja-JP" altLang="en-US" b="1"/>
              <a:t>年度　</a:t>
            </a:r>
            <a:r>
              <a:rPr lang="en-US" altLang="ja-JP" b="1" dirty="0"/>
              <a:t>1〜9</a:t>
            </a:r>
            <a:r>
              <a:rPr lang="ja-JP" altLang="en-US" b="1"/>
              <a:t>月　手術件数</a:t>
            </a:r>
            <a:endParaRPr lang="ja-JP" altLang="en-US"/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1A4AA089-385C-E31B-64EA-CD014D6F48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9519385"/>
              </p:ext>
            </p:extLst>
          </p:nvPr>
        </p:nvGraphicFramePr>
        <p:xfrm>
          <a:off x="155276" y="1825623"/>
          <a:ext cx="11818188" cy="2780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4849">
                  <a:extLst>
                    <a:ext uri="{9D8B030D-6E8A-4147-A177-3AD203B41FA5}">
                      <a16:colId xmlns:a16="http://schemas.microsoft.com/office/drawing/2014/main" val="2584630935"/>
                    </a:ext>
                  </a:extLst>
                </a:gridCol>
                <a:gridCol w="984849">
                  <a:extLst>
                    <a:ext uri="{9D8B030D-6E8A-4147-A177-3AD203B41FA5}">
                      <a16:colId xmlns:a16="http://schemas.microsoft.com/office/drawing/2014/main" val="2154857583"/>
                    </a:ext>
                  </a:extLst>
                </a:gridCol>
                <a:gridCol w="984849">
                  <a:extLst>
                    <a:ext uri="{9D8B030D-6E8A-4147-A177-3AD203B41FA5}">
                      <a16:colId xmlns:a16="http://schemas.microsoft.com/office/drawing/2014/main" val="1621198822"/>
                    </a:ext>
                  </a:extLst>
                </a:gridCol>
                <a:gridCol w="984849">
                  <a:extLst>
                    <a:ext uri="{9D8B030D-6E8A-4147-A177-3AD203B41FA5}">
                      <a16:colId xmlns:a16="http://schemas.microsoft.com/office/drawing/2014/main" val="1850092333"/>
                    </a:ext>
                  </a:extLst>
                </a:gridCol>
                <a:gridCol w="984849">
                  <a:extLst>
                    <a:ext uri="{9D8B030D-6E8A-4147-A177-3AD203B41FA5}">
                      <a16:colId xmlns:a16="http://schemas.microsoft.com/office/drawing/2014/main" val="1564415614"/>
                    </a:ext>
                  </a:extLst>
                </a:gridCol>
                <a:gridCol w="984849">
                  <a:extLst>
                    <a:ext uri="{9D8B030D-6E8A-4147-A177-3AD203B41FA5}">
                      <a16:colId xmlns:a16="http://schemas.microsoft.com/office/drawing/2014/main" val="4139395537"/>
                    </a:ext>
                  </a:extLst>
                </a:gridCol>
                <a:gridCol w="984849">
                  <a:extLst>
                    <a:ext uri="{9D8B030D-6E8A-4147-A177-3AD203B41FA5}">
                      <a16:colId xmlns:a16="http://schemas.microsoft.com/office/drawing/2014/main" val="3236309517"/>
                    </a:ext>
                  </a:extLst>
                </a:gridCol>
                <a:gridCol w="984849">
                  <a:extLst>
                    <a:ext uri="{9D8B030D-6E8A-4147-A177-3AD203B41FA5}">
                      <a16:colId xmlns:a16="http://schemas.microsoft.com/office/drawing/2014/main" val="3171851668"/>
                    </a:ext>
                  </a:extLst>
                </a:gridCol>
                <a:gridCol w="984849">
                  <a:extLst>
                    <a:ext uri="{9D8B030D-6E8A-4147-A177-3AD203B41FA5}">
                      <a16:colId xmlns:a16="http://schemas.microsoft.com/office/drawing/2014/main" val="4161514125"/>
                    </a:ext>
                  </a:extLst>
                </a:gridCol>
                <a:gridCol w="984849">
                  <a:extLst>
                    <a:ext uri="{9D8B030D-6E8A-4147-A177-3AD203B41FA5}">
                      <a16:colId xmlns:a16="http://schemas.microsoft.com/office/drawing/2014/main" val="69542580"/>
                    </a:ext>
                  </a:extLst>
                </a:gridCol>
                <a:gridCol w="984849">
                  <a:extLst>
                    <a:ext uri="{9D8B030D-6E8A-4147-A177-3AD203B41FA5}">
                      <a16:colId xmlns:a16="http://schemas.microsoft.com/office/drawing/2014/main" val="3350577415"/>
                    </a:ext>
                  </a:extLst>
                </a:gridCol>
                <a:gridCol w="984849">
                  <a:extLst>
                    <a:ext uri="{9D8B030D-6E8A-4147-A177-3AD203B41FA5}">
                      <a16:colId xmlns:a16="http://schemas.microsoft.com/office/drawing/2014/main" val="115640915"/>
                    </a:ext>
                  </a:extLst>
                </a:gridCol>
              </a:tblGrid>
              <a:tr h="1253464">
                <a:tc>
                  <a:txBody>
                    <a:bodyPr/>
                    <a:lstStyle/>
                    <a:p>
                      <a:pPr algn="ctr" fontAlgn="ctr"/>
                      <a:endParaRPr lang="ja-JP" altLang="en-US" sz="24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+mn-ea"/>
                        </a:rPr>
                        <a:t>症例数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手術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  <a:p>
                      <a:pPr algn="ctr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件数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Ⅱ</a:t>
                      </a:r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Ⅲ</a:t>
                      </a:r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Ⅳ</a:t>
                      </a:r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鼻中隔矯正術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  <a:p>
                      <a:pPr algn="ctr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１型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+mn-ea"/>
                        </a:rPr>
                        <a:t>鼻中隔矯正術</a:t>
                      </a:r>
                    </a:p>
                    <a:p>
                      <a:pPr algn="ct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3</a:t>
                      </a:r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型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内視鏡下鼻甲介手術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後鼻神経切除術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腫瘍摘出術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+mn-ea"/>
                        </a:rPr>
                        <a:t>涙囊鼻腔吻合術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88190742"/>
                  </a:ext>
                </a:extLst>
              </a:tr>
              <a:tr h="5091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１月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69953674"/>
                  </a:ext>
                </a:extLst>
              </a:tr>
              <a:tr h="5091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２月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42452194"/>
                  </a:ext>
                </a:extLst>
              </a:tr>
              <a:tr h="50914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３月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163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34" charset="-128"/>
                        <a:ea typeface="游ゴシック" panose="020B0400000000000000" pitchFamily="34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34" charset="-128"/>
                          <a:ea typeface="游ゴシック" panose="020B0400000000000000" pitchFamily="34" charset="-128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58669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201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75</Words>
  <Application>Microsoft Macintosh PowerPoint</Application>
  <PresentationFormat>ワイド画面</PresentationFormat>
  <Paragraphs>51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2025年度　1〜9月　手術件数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2025年度　1〜9月　手術件数</dc:title>
  <dc:creator>唐木 將行</dc:creator>
  <cp:lastModifiedBy>唐木 將行</cp:lastModifiedBy>
  <cp:revision>1</cp:revision>
  <dcterms:created xsi:type="dcterms:W3CDTF">2026-04-12T04:11:49Z</dcterms:created>
  <dcterms:modified xsi:type="dcterms:W3CDTF">2026-04-12T04:26:36Z</dcterms:modified>
</cp:coreProperties>
</file>