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2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B0D87-9492-034F-9AC2-5EFCDC865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02F76B-A19E-134E-AA98-158316F65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53C14-CFB8-5345-8C7D-83DB11EE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0363D5-203D-8E49-97B3-2D3A999C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005466-EA62-1440-BC75-DA044DD0E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78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7B9DAC-454B-6C41-AAAE-7AD1F7D4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015985-7A47-2740-A4CD-AEE851236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26E893-7DF8-E742-81F0-4556AD9A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EFA67F-A157-3C4D-B0E5-0087A1E5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85122-245E-4244-8F00-8DABA976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9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6E25FE-CB70-FA49-BBA4-EAE1350DC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E9B77E-10EA-2444-B22F-77995D0F4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8F4E04-5771-4F40-B9D4-E2A97737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A942EC-4A17-B64F-930D-48E2422B5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A0117-9BEC-7441-BAF0-4DD92759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9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07EDA-A5BA-3340-B290-9B32B8B3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484F6E-CA13-674E-8BFF-3F3FD4C5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F06E47-2395-CE44-BD00-F92F016E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AB210A-636D-8542-BDF1-DE59A71E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F2B6F-E428-4D49-9C94-025415DE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AAD9C-33AF-C641-8465-61A5B0F1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D89F6-2822-CB45-BA15-F1F53DD77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79C37B-A0A2-2749-A88F-38A4E530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86AD2-CAFF-694E-92BA-3FCD9A47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D85730-8F62-3B4F-9C85-4F5778E4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9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97E4C-1DE0-A649-9ED8-51B5AB16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AED65-7ACB-544F-82C7-C4B0B8294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85AE59-321A-4A44-B0AA-C8598A0A7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675CDB-81B7-9749-90EB-229EE65A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9F7335-9016-4049-95C8-24DAAA9A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E0DCC6-9C7F-4241-9516-FB9CB72DF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85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7DCFA-2A81-404C-A095-3F7E7D901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EAA340-A132-CA4D-A96A-006FF5039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85AB0B-1A81-A74B-BEB3-FC30369C3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7645B9-7C92-E04E-AB0F-F4A271392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BFA78D-A950-084D-A0F7-3EFE1224B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5EF13D-B7F3-7A42-A444-3647D6BC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81A7640-82EA-2242-9436-9B92C538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C7D6AD-85A5-5A4D-BF01-8B28A368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5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59A03-4DC0-3A4F-8148-2B952C51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2085A3-268D-E246-8629-7649CEF09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805AE7-6579-D946-A960-888AE9B8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7BC7E0-8EBF-0248-8F2D-D9C8A076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0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2FE6B9-86E1-A64D-97B1-8C5DE496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562308-D70F-FE40-BE46-CE95F18E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8076BD-8DAC-6B4E-BC41-0830AF7C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24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BE057-FA3E-7C40-9C37-50E5415E2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A13E4B-AE64-0C45-B7EB-3ECFD5E3F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BDCB2-9B74-C24F-B611-D4851A0E8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31A72D-49AD-4646-917B-3A5828B5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BEEFFA-D40B-B641-B2E1-5252355A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D26540-BF17-A845-9BE8-A8995D66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20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4485D-7729-0046-AFE1-52EA58EA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B63E71-7B04-B24B-940B-89D0D0A7B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4F1C98-55F2-CB4F-AA42-E3C4B620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C71566-CA4F-D643-9567-DAED2C6F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AD15D-ABF6-4C47-A3C6-28FBC0C1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BE10EB-206D-0A42-ADE2-7A6E5093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C2EB9-A210-0D41-B6C3-3707B0BCD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2153AA-1ABE-7D40-A427-B4C4704F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C0DD17-347C-7A41-B854-C942F32B6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EE62-636F-F74A-B489-26E20A7DCFF7}" type="datetimeFigureOut">
              <a:rPr kumimoji="1" lang="ja-JP" altLang="en-US" smtClean="0"/>
              <a:t>2023/7/15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8A80C6-88FF-AE4A-9902-A3AFD555E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0FEF7E-ED0C-134C-8D4D-AD7E50644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F02F-74CF-EB42-AAA4-7D6AAF6ADD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9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5EFF2-3765-791C-B187-E1AE7032F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2023</a:t>
            </a:r>
            <a:r>
              <a:rPr lang="ja-JP" altLang="en-US"/>
              <a:t>年度　手術件数</a:t>
            </a:r>
            <a:endParaRPr kumimoji="1"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3267DE7-1F40-5005-4951-132D7C0F8D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339028"/>
              </p:ext>
            </p:extLst>
          </p:nvPr>
        </p:nvGraphicFramePr>
        <p:xfrm>
          <a:off x="838200" y="1825625"/>
          <a:ext cx="10515593" cy="226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63">
                  <a:extLst>
                    <a:ext uri="{9D8B030D-6E8A-4147-A177-3AD203B41FA5}">
                      <a16:colId xmlns:a16="http://schemas.microsoft.com/office/drawing/2014/main" val="980428157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860837525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340006274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002069653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133147713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3268707114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4293112502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4112461972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1618208362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262085312"/>
                    </a:ext>
                  </a:extLst>
                </a:gridCol>
                <a:gridCol w="955963">
                  <a:extLst>
                    <a:ext uri="{9D8B030D-6E8A-4147-A177-3AD203B41FA5}">
                      <a16:colId xmlns:a16="http://schemas.microsoft.com/office/drawing/2014/main" val="3712089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+mn-ea"/>
                        </a:rPr>
                        <a:t>症例数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手術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件数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Ⅱ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Ⅲ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Ⅳ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鼻中隔矯正術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内視鏡下鼻甲介手術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後鼻神経切除術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腫瘍摘出術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涙囊鼻腔吻合術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0937955"/>
                  </a:ext>
                </a:extLst>
              </a:tr>
              <a:tr h="4890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１月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124886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２月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6075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３月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7985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14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6C7F1E-EA83-0FFB-BEE2-57E558B3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21D179-0B43-C690-A28F-38F8093EA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56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21298</TotalTime>
  <Words>64</Words>
  <Application>Microsoft Macintosh PowerPoint</Application>
  <PresentationFormat>ワイド画面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2023年度　手術件数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唐木 將行</dc:creator>
  <cp:lastModifiedBy>唐木 將行</cp:lastModifiedBy>
  <cp:revision>19</cp:revision>
  <cp:lastPrinted>2023-03-31T07:54:20Z</cp:lastPrinted>
  <dcterms:created xsi:type="dcterms:W3CDTF">2021-07-09T08:26:53Z</dcterms:created>
  <dcterms:modified xsi:type="dcterms:W3CDTF">2023-07-14T23:30:53Z</dcterms:modified>
</cp:coreProperties>
</file>