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82"/>
  </p:normalViewPr>
  <p:slideViewPr>
    <p:cSldViewPr snapToGrid="0" snapToObjects="1">
      <p:cViewPr varScale="1">
        <p:scale>
          <a:sx n="105" d="100"/>
          <a:sy n="105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EB0D87-9492-034F-9AC2-5EFCDC8658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102F76B-A19E-134E-AA98-158316F650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153C14-CFB8-5345-8C7D-83DB11EEF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6EE62-636F-F74A-B489-26E20A7DCFF7}" type="datetimeFigureOut">
              <a:rPr kumimoji="1" lang="ja-JP" altLang="en-US" smtClean="0"/>
              <a:t>2023/7/15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0363D5-203D-8E49-97B3-2D3A999C0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005466-EA62-1440-BC75-DA044DD0E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8F02F-74CF-EB42-AAA4-7D6AAF6AD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787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7B9DAC-454B-6C41-AAAE-7AD1F7D40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3015985-7A47-2740-A4CD-AEE851236D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26E893-7DF8-E742-81F0-4556AD9A0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6EE62-636F-F74A-B489-26E20A7DCFF7}" type="datetimeFigureOut">
              <a:rPr kumimoji="1" lang="ja-JP" altLang="en-US" smtClean="0"/>
              <a:t>2023/7/15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EFA67F-A157-3C4D-B0E5-0087A1E5F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385122-245E-4244-8F00-8DABA976A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8F02F-74CF-EB42-AAA4-7D6AAF6AD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929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06E25FE-CB70-FA49-BBA4-EAE1350DCC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2E9B77E-10EA-2444-B22F-77995D0F4C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8F4E04-5771-4F40-B9D4-E2A97737F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6EE62-636F-F74A-B489-26E20A7DCFF7}" type="datetimeFigureOut">
              <a:rPr kumimoji="1" lang="ja-JP" altLang="en-US" smtClean="0"/>
              <a:t>2023/7/15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A942EC-4A17-B64F-930D-48E2422B5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6A0117-9BEC-7441-BAF0-4DD927594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8F02F-74CF-EB42-AAA4-7D6AAF6AD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498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C07EDA-A5BA-3340-B290-9B32B8B36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484F6E-CA13-674E-8BFF-3F3FD4C56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F06E47-2395-CE44-BD00-F92F016E5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6EE62-636F-F74A-B489-26E20A7DCFF7}" type="datetimeFigureOut">
              <a:rPr kumimoji="1" lang="ja-JP" altLang="en-US" smtClean="0"/>
              <a:t>2023/7/15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AB210A-636D-8542-BDF1-DE59A71ED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3F2B6F-E428-4D49-9C94-025415DEA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8F02F-74CF-EB42-AAA4-7D6AAF6AD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63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8AAD9C-33AF-C641-8465-61A5B0F17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CD89F6-2822-CB45-BA15-F1F53DD77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79C37B-A0A2-2749-A88F-38A4E530F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6EE62-636F-F74A-B489-26E20A7DCFF7}" type="datetimeFigureOut">
              <a:rPr kumimoji="1" lang="ja-JP" altLang="en-US" smtClean="0"/>
              <a:t>2023/7/15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486AD2-CAFF-694E-92BA-3FCD9A478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D85730-8F62-3B4F-9C85-4F5778E49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8F02F-74CF-EB42-AAA4-7D6AAF6AD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993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B97E4C-1DE0-A649-9ED8-51B5AB16D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8AED65-7ACB-544F-82C7-C4B0B82940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E85AE59-321A-4A44-B0AA-C8598A0A7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B675CDB-81B7-9749-90EB-229EE65A5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6EE62-636F-F74A-B489-26E20A7DCFF7}" type="datetimeFigureOut">
              <a:rPr kumimoji="1" lang="ja-JP" altLang="en-US" smtClean="0"/>
              <a:t>2023/7/15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99F7335-9016-4049-95C8-24DAAA9A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E0DCC6-9C7F-4241-9516-FB9CB72DF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8F02F-74CF-EB42-AAA4-7D6AAF6AD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85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37DCFA-2A81-404C-A095-3F7E7D901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3EAA340-A132-CA4D-A96A-006FF5039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A85AB0B-1A81-A74B-BEB3-FC30369C3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E7645B9-7C92-E04E-AB0F-F4A2713920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EBFA78D-A950-084D-A0F7-3EFE1224B0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95EF13D-B7F3-7A42-A444-3647D6BC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6EE62-636F-F74A-B489-26E20A7DCFF7}" type="datetimeFigureOut">
              <a:rPr kumimoji="1" lang="ja-JP" altLang="en-US" smtClean="0"/>
              <a:t>2023/7/15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81A7640-82EA-2242-9436-9B92C538B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8C7D6AD-85A5-5A4D-BF01-8B28A3680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8F02F-74CF-EB42-AAA4-7D6AAF6AD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356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159A03-4DC0-3A4F-8148-2B952C51C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22085A3-268D-E246-8629-7649CEF09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6EE62-636F-F74A-B489-26E20A7DCFF7}" type="datetimeFigureOut">
              <a:rPr kumimoji="1" lang="ja-JP" altLang="en-US" smtClean="0"/>
              <a:t>2023/7/15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4805AE7-6579-D946-A960-888AE9B84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47BC7E0-8EBF-0248-8F2D-D9C8A076F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8F02F-74CF-EB42-AAA4-7D6AAF6AD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030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C2FE6B9-86E1-A64D-97B1-8C5DE4965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6EE62-636F-F74A-B489-26E20A7DCFF7}" type="datetimeFigureOut">
              <a:rPr kumimoji="1" lang="ja-JP" altLang="en-US" smtClean="0"/>
              <a:t>2023/7/15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0562308-D70F-FE40-BE46-CE95F18EB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58076BD-8DAC-6B4E-BC41-0830AF7C9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8F02F-74CF-EB42-AAA4-7D6AAF6AD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246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BBE057-FA3E-7C40-9C37-50E5415E2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0A13E4B-AE64-0C45-B7EB-3ECFD5E3F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B1BDCB2-9B74-C24F-B611-D4851A0E86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F31A72D-49AD-4646-917B-3A5828B5B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6EE62-636F-F74A-B489-26E20A7DCFF7}" type="datetimeFigureOut">
              <a:rPr kumimoji="1" lang="ja-JP" altLang="en-US" smtClean="0"/>
              <a:t>2023/7/15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BEEFFA-D40B-B641-B2E1-5252355AA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D26540-BF17-A845-9BE8-A8995D66D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8F02F-74CF-EB42-AAA4-7D6AAF6AD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201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24485D-7729-0046-AFE1-52EA58EA6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6B63E71-7B04-B24B-940B-89D0D0A7B0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4F1C98-55F2-CB4F-AA42-E3C4B6208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C71566-CA4F-D643-9567-DAED2C6FA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6EE62-636F-F74A-B489-26E20A7DCFF7}" type="datetimeFigureOut">
              <a:rPr kumimoji="1" lang="ja-JP" altLang="en-US" smtClean="0"/>
              <a:t>2023/7/15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AAD15D-ABF6-4C47-A3C6-28FBC0C16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8BE10EB-206D-0A42-ADE2-7A6E50933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8F02F-74CF-EB42-AAA4-7D6AAF6AD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8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C2EB9-A210-0D41-B6C3-3707B0BCD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C2153AA-1ABE-7D40-A427-B4C4704F6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C0DD17-347C-7A41-B854-C942F32B6D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6EE62-636F-F74A-B489-26E20A7DCFF7}" type="datetimeFigureOut">
              <a:rPr kumimoji="1" lang="ja-JP" altLang="en-US" smtClean="0"/>
              <a:t>2023/7/15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8A80C6-88FF-AE4A-9902-A3AFD555E8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0FEF7E-ED0C-134C-8D4D-AD7E506448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8F02F-74CF-EB42-AAA4-7D6AAF6AD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491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6C7F1E-EA83-0FFB-BEE2-57E558B3B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dirty="0"/>
              <a:t>2023</a:t>
            </a:r>
            <a:r>
              <a:rPr lang="ja-JP" altLang="en-US"/>
              <a:t>年度　手術件数</a:t>
            </a:r>
            <a:endParaRPr kumimoji="1" lang="ja-JP" altLang="en-US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A5FEE1E0-1E76-FA6D-1810-D9EFE4D213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264912"/>
              </p:ext>
            </p:extLst>
          </p:nvPr>
        </p:nvGraphicFramePr>
        <p:xfrm>
          <a:off x="838200" y="1825625"/>
          <a:ext cx="10515593" cy="3175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5963">
                  <a:extLst>
                    <a:ext uri="{9D8B030D-6E8A-4147-A177-3AD203B41FA5}">
                      <a16:colId xmlns:a16="http://schemas.microsoft.com/office/drawing/2014/main" val="2689787489"/>
                    </a:ext>
                  </a:extLst>
                </a:gridCol>
                <a:gridCol w="955963">
                  <a:extLst>
                    <a:ext uri="{9D8B030D-6E8A-4147-A177-3AD203B41FA5}">
                      <a16:colId xmlns:a16="http://schemas.microsoft.com/office/drawing/2014/main" val="2584144965"/>
                    </a:ext>
                  </a:extLst>
                </a:gridCol>
                <a:gridCol w="955963">
                  <a:extLst>
                    <a:ext uri="{9D8B030D-6E8A-4147-A177-3AD203B41FA5}">
                      <a16:colId xmlns:a16="http://schemas.microsoft.com/office/drawing/2014/main" val="1983878426"/>
                    </a:ext>
                  </a:extLst>
                </a:gridCol>
                <a:gridCol w="955963">
                  <a:extLst>
                    <a:ext uri="{9D8B030D-6E8A-4147-A177-3AD203B41FA5}">
                      <a16:colId xmlns:a16="http://schemas.microsoft.com/office/drawing/2014/main" val="110802172"/>
                    </a:ext>
                  </a:extLst>
                </a:gridCol>
                <a:gridCol w="955963">
                  <a:extLst>
                    <a:ext uri="{9D8B030D-6E8A-4147-A177-3AD203B41FA5}">
                      <a16:colId xmlns:a16="http://schemas.microsoft.com/office/drawing/2014/main" val="2499668755"/>
                    </a:ext>
                  </a:extLst>
                </a:gridCol>
                <a:gridCol w="955963">
                  <a:extLst>
                    <a:ext uri="{9D8B030D-6E8A-4147-A177-3AD203B41FA5}">
                      <a16:colId xmlns:a16="http://schemas.microsoft.com/office/drawing/2014/main" val="1864852837"/>
                    </a:ext>
                  </a:extLst>
                </a:gridCol>
                <a:gridCol w="955963">
                  <a:extLst>
                    <a:ext uri="{9D8B030D-6E8A-4147-A177-3AD203B41FA5}">
                      <a16:colId xmlns:a16="http://schemas.microsoft.com/office/drawing/2014/main" val="2447574469"/>
                    </a:ext>
                  </a:extLst>
                </a:gridCol>
                <a:gridCol w="955963">
                  <a:extLst>
                    <a:ext uri="{9D8B030D-6E8A-4147-A177-3AD203B41FA5}">
                      <a16:colId xmlns:a16="http://schemas.microsoft.com/office/drawing/2014/main" val="112879422"/>
                    </a:ext>
                  </a:extLst>
                </a:gridCol>
                <a:gridCol w="955963">
                  <a:extLst>
                    <a:ext uri="{9D8B030D-6E8A-4147-A177-3AD203B41FA5}">
                      <a16:colId xmlns:a16="http://schemas.microsoft.com/office/drawing/2014/main" val="3136686405"/>
                    </a:ext>
                  </a:extLst>
                </a:gridCol>
                <a:gridCol w="955963">
                  <a:extLst>
                    <a:ext uri="{9D8B030D-6E8A-4147-A177-3AD203B41FA5}">
                      <a16:colId xmlns:a16="http://schemas.microsoft.com/office/drawing/2014/main" val="3479780844"/>
                    </a:ext>
                  </a:extLst>
                </a:gridCol>
                <a:gridCol w="955963">
                  <a:extLst>
                    <a:ext uri="{9D8B030D-6E8A-4147-A177-3AD203B41FA5}">
                      <a16:colId xmlns:a16="http://schemas.microsoft.com/office/drawing/2014/main" val="3371230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+mn-ea"/>
                        </a:rPr>
                        <a:t>症例数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手術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件数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Ⅱ</a:t>
                      </a:r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Ⅲ</a:t>
                      </a:r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Ⅳ</a:t>
                      </a:r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鼻中隔矯正術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内視鏡下鼻甲介手術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後鼻神経切除術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腫瘍摘出術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涙囊鼻腔吻合術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2517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１月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2799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２月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5571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３月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9284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４月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73209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５月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09233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６月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4097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564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21302</TotalTime>
  <Words>97</Words>
  <Application>Microsoft Macintosh PowerPoint</Application>
  <PresentationFormat>ワイド画面</PresentationFormat>
  <Paragraphs>78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2023年度　手術件数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唐木 將行</dc:creator>
  <cp:lastModifiedBy>唐木 將行</cp:lastModifiedBy>
  <cp:revision>21</cp:revision>
  <cp:lastPrinted>2023-03-31T07:54:20Z</cp:lastPrinted>
  <dcterms:created xsi:type="dcterms:W3CDTF">2021-07-09T08:26:53Z</dcterms:created>
  <dcterms:modified xsi:type="dcterms:W3CDTF">2023-07-14T23:34:35Z</dcterms:modified>
</cp:coreProperties>
</file>