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9"/>
  </p:normalViewPr>
  <p:slideViewPr>
    <p:cSldViewPr snapToGrid="0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D6ED58-59C3-054A-01B5-AEF2D714D5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5549D7-6EB5-EE6C-0450-2BBB5854B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8B591B-57C1-E788-B3AA-BD960CC2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E92B89-7336-DD02-21F6-74A1F8C04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F3DA87-3904-C13E-4514-0A208964A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40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6A0396-E723-9263-92A7-387E9945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74AB1D-1AE3-D7B0-FDA1-BE5064AEE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6C35DF-F06D-8BCC-4845-77367D48F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580147-CB21-7604-E3CA-85CE08B8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76A45D-8E76-5FC2-E788-A19C67F0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13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63B36E0-3ADF-5E0E-F950-CAA5C0A4A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12B84D9-622C-718B-E841-776F2B0F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0FD6B-5067-690D-F9D7-7AE303AB9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DDD089-7890-B0B6-161A-D12447678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CF9481-6656-D0D6-904B-D709841FC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16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68EB7-FCB6-337E-AC0F-21ACD395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FC5A8C-E4C7-6089-AD3F-9155637CA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41499D-C43E-016F-D3F5-C9C64B91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415978-EBFE-8330-F2B1-904D5AB3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AE361-36AC-F7B3-D944-5DA84AC7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6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C6180-A728-6E4C-DA76-0EC9E02E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07EE4A-44F8-CF3B-147D-8D0CD5096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1036B26-4399-BD3F-6904-864FABEC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B06F8-50B5-293D-0654-534155AD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50EFF38-E4E2-D146-10DD-C0FD6CA0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21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DFE6FF-AC7F-1788-217A-4D3CF6176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744ECB-E125-5297-1763-AE51D8BD5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9DB5BC-01EC-90FB-AFD2-2D175F758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C9ECC4-024A-AF8D-E885-A5FFD295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A666BE5-2092-E1C9-D2C1-EFBBD209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D3CB73-D310-A384-035E-1D18C70AA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0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31DA6D-3267-7CA9-B60D-95C4F2E8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22DE21F-083E-4FCF-C3B6-FBC7A20C9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182CF23-D6D2-B5E0-E305-E63538AD1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E9256AC-85BD-6645-84F5-9BA57B85B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99F122-2B0E-CFBD-D20D-07BA7977E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C1553CA-DC54-AEF2-7340-2E582C9B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0910EF-37A8-295B-880E-90C7EA97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8E94FB9-4EB9-E771-DD61-963E71FE1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221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47A6D-3D9B-7E2C-4B29-DACDBCAF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643441-F190-F252-A4CF-82198CE5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6BE9233-142D-CF61-A876-91A9B528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B48852-1648-496B-2DB3-80FAE3C4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381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14CF38-8FB9-3B32-78C7-8B8EE2FB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6079E21-8833-985F-C6D2-4DFFA697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A88767-D3A5-1A8D-76BB-C8ABED94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671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5DBE0-57D3-FB04-CC43-CC8E839A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9AFC3F-B4D8-33A3-7F62-EEC46BCD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4E179F8-3008-ED51-DE85-9F4C1A85D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37D361-A589-80C0-697D-9663DF6CE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5279F3-DDC6-8500-A62C-175891B2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DC6CFC-7971-65FC-AEDE-AFB300ED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74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81CF84-C7A8-7B6E-C24C-482518E9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0A3820-A1ED-7D8D-9E64-E845A160F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1824EC-322C-EDFD-AFE0-40F22D0DA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758EEE-FCD0-58FB-D74A-A9C1B591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D94F99-1A5C-0A2E-0FB3-8FB816FA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DBE818-98B0-3F52-B457-3C83B8AD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74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5167CF8-7114-AF2E-86DC-6DDE0804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8A422E-6C9F-F004-F761-1F1BAF290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1DD60-9EA6-7123-768A-2E9D08147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91152-FCD7-524A-BD04-54AF8D493580}" type="datetimeFigureOut">
              <a:rPr kumimoji="1" lang="ja-JP" altLang="en-US" smtClean="0"/>
              <a:t>2025/4/10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1AB344-ACA3-BF03-6CA5-AFAC1F910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3DBE0F-8352-9C15-7536-EB1BADB84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CC9CD-596E-0346-B810-BA87FBE5F5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5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8B9710E-F841-F9D7-D852-0724FB80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0FA0993F-C303-971F-1CBD-DECAC056E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050" y="31018"/>
            <a:ext cx="5875020" cy="68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0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唐木 將行</dc:creator>
  <cp:lastModifiedBy>唐木 將行</cp:lastModifiedBy>
  <cp:revision>1</cp:revision>
  <dcterms:created xsi:type="dcterms:W3CDTF">2025-04-09T23:07:23Z</dcterms:created>
  <dcterms:modified xsi:type="dcterms:W3CDTF">2025-04-09T23:08:04Z</dcterms:modified>
</cp:coreProperties>
</file>